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11"/>
    <p:restoredTop sz="94610"/>
  </p:normalViewPr>
  <p:slideViewPr>
    <p:cSldViewPr snapToGrid="0" snapToObjects="1">
      <p:cViewPr varScale="1">
        <p:scale>
          <a:sx n="92" d="100"/>
          <a:sy n="92" d="100"/>
        </p:scale>
        <p:origin x="-536" y="-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restituzionedati.invalsi.it/logo19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103120"/>
            <a:ext cx="914400" cy="9144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2103120" y="0"/>
            <a:ext cx="9144000" cy="5143500"/>
          </a:xfrm>
          <a:prstGeom prst="rect">
            <a:avLst/>
          </a:prstGeom>
          <a:solidFill>
            <a:srgbClr val="FFFFFF"/>
          </a:solidFill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Rilevazioni Nazionali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Grado 2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Dati Generali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211705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2 -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90906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2 - Dati Generali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909060"/>
          </a:xfrm>
          <a:prstGeom prst="rect">
            <a:avLst/>
          </a:prstGeom>
        </p:spPr>
      </p:pic>
      <p:pic>
        <p:nvPicPr>
          <p:cNvPr id="3" name="Image 1" descr="https://restituzionedati.invalsi.it/logo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" y="4754880"/>
            <a:ext cx="182880" cy="182880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365760" y="4846320"/>
            <a:ext cx="9144000" cy="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800" dirty="0">
                <a:solidFill>
                  <a:srgbClr val="000000"/>
                </a:solidFill>
              </a:rPr>
              <a:t>Rilevazioni Nazionali - Grado 2 - Dati Generali</a:t>
            </a:r>
            <a:endParaRPr lang="en-US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</Words>
  <Application>Microsoft Office PowerPoint</Application>
  <PresentationFormat>Presentazione su schermo (16:9)</PresentationFormat>
  <Paragraphs>10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Office Theme</vt:lpstr>
      <vt:lpstr>Diapositiva 1</vt:lpstr>
      <vt:lpstr>Diapositiva 2</vt:lpstr>
      <vt:lpstr>Diapositiva 3</vt:lpstr>
      <vt:lpstr>Diapositiva 4</vt:lpstr>
    </vt:vector>
  </TitlesOfParts>
  <Company>PptxGenJS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HSH7</cp:lastModifiedBy>
  <cp:revision>1</cp:revision>
  <dcterms:created xsi:type="dcterms:W3CDTF">2024-10-24T16:41:32Z</dcterms:created>
  <dcterms:modified xsi:type="dcterms:W3CDTF">2024-10-24T16:43:53Z</dcterms:modified>
</cp:coreProperties>
</file>